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27"/>
  </p:notesMasterIdLst>
  <p:handoutMasterIdLst>
    <p:handoutMasterId r:id="rId28"/>
  </p:handoutMasterIdLst>
  <p:sldIdLst>
    <p:sldId id="302" r:id="rId5"/>
    <p:sldId id="273" r:id="rId6"/>
    <p:sldId id="295" r:id="rId7"/>
    <p:sldId id="312" r:id="rId8"/>
    <p:sldId id="298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55" r:id="rId25"/>
    <p:sldId id="356" r:id="rId26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pic 1 - Dark BG" id="{37F7A89F-05CB-4923-833B-F6103AE4D998}">
          <p14:sldIdLst>
            <p14:sldId id="302"/>
            <p14:sldId id="273"/>
            <p14:sldId id="295"/>
            <p14:sldId id="312"/>
            <p14:sldId id="298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55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9" autoAdjust="0"/>
    <p:restoredTop sz="92713" autoAdjust="0"/>
  </p:normalViewPr>
  <p:slideViewPr>
    <p:cSldViewPr snapToGrid="0">
      <p:cViewPr varScale="1">
        <p:scale>
          <a:sx n="62" d="100"/>
          <a:sy n="62" d="100"/>
        </p:scale>
        <p:origin x="820" y="28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0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ul Izzatie Husna Muhammad Fauzi" userId="0dff9f38-c388-44d1-8ab3-41d441e9c9e8" providerId="ADAL" clId="{6DFD57B7-0DF4-4311-88DC-27C5C95BE860}"/>
    <pc:docChg chg="undo custSel addSld delSld modSld modSection">
      <pc:chgData name="Nurul Izzatie Husna Muhammad Fauzi" userId="0dff9f38-c388-44d1-8ab3-41d441e9c9e8" providerId="ADAL" clId="{6DFD57B7-0DF4-4311-88DC-27C5C95BE860}" dt="2023-10-28T08:32:11.293" v="672" actId="20577"/>
      <pc:docMkLst>
        <pc:docMk/>
      </pc:docMkLst>
      <pc:sldChg chg="modSp mod">
        <pc:chgData name="Nurul Izzatie Husna Muhammad Fauzi" userId="0dff9f38-c388-44d1-8ab3-41d441e9c9e8" providerId="ADAL" clId="{6DFD57B7-0DF4-4311-88DC-27C5C95BE860}" dt="2023-10-28T08:04:07.353" v="160" actId="20577"/>
        <pc:sldMkLst>
          <pc:docMk/>
          <pc:sldMk cId="3036573791" sldId="273"/>
        </pc:sldMkLst>
        <pc:spChg chg="mod">
          <ac:chgData name="Nurul Izzatie Husna Muhammad Fauzi" userId="0dff9f38-c388-44d1-8ab3-41d441e9c9e8" providerId="ADAL" clId="{6DFD57B7-0DF4-4311-88DC-27C5C95BE860}" dt="2023-10-28T08:04:07.353" v="160" actId="20577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8:04:21.046" v="162" actId="20577"/>
        <pc:sldMkLst>
          <pc:docMk/>
          <pc:sldMk cId="1537800860" sldId="295"/>
        </pc:sldMkLst>
        <pc:spChg chg="mod">
          <ac:chgData name="Nurul Izzatie Husna Muhammad Fauzi" userId="0dff9f38-c388-44d1-8ab3-41d441e9c9e8" providerId="ADAL" clId="{6DFD57B7-0DF4-4311-88DC-27C5C95BE860}" dt="2023-10-28T08:04:21.046" v="162" actId="20577"/>
          <ac:spMkLst>
            <pc:docMk/>
            <pc:sldMk cId="1537800860" sldId="295"/>
            <ac:spMk id="5" creationId="{7804106F-FA64-286A-04FC-353B30B818C8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8:04:30.492" v="163"/>
        <pc:sldMkLst>
          <pc:docMk/>
          <pc:sldMk cId="1099552943" sldId="298"/>
        </pc:sldMkLst>
        <pc:spChg chg="mod">
          <ac:chgData name="Nurul Izzatie Husna Muhammad Fauzi" userId="0dff9f38-c388-44d1-8ab3-41d441e9c9e8" providerId="ADAL" clId="{6DFD57B7-0DF4-4311-88DC-27C5C95BE860}" dt="2023-10-28T08:04:30.492" v="163"/>
          <ac:spMkLst>
            <pc:docMk/>
            <pc:sldMk cId="1099552943" sldId="298"/>
            <ac:spMk id="9" creationId="{9D496500-6EFF-D6A4-A019-E1438C03575B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8:02:24.942" v="143"/>
        <pc:sldMkLst>
          <pc:docMk/>
          <pc:sldMk cId="300761540" sldId="302"/>
        </pc:sldMkLst>
        <pc:spChg chg="mod">
          <ac:chgData name="Nurul Izzatie Husna Muhammad Fauzi" userId="0dff9f38-c388-44d1-8ab3-41d441e9c9e8" providerId="ADAL" clId="{6DFD57B7-0DF4-4311-88DC-27C5C95BE860}" dt="2023-10-28T08:02:24.942" v="143"/>
          <ac:spMkLst>
            <pc:docMk/>
            <pc:sldMk cId="300761540" sldId="302"/>
            <ac:spMk id="11" creationId="{7E8285C3-AD06-C6EE-DA1E-01E4AE099285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8:18:47.733" v="474" actId="20577"/>
        <pc:sldMkLst>
          <pc:docMk/>
          <pc:sldMk cId="3719565021" sldId="312"/>
        </pc:sldMkLst>
        <pc:spChg chg="mod">
          <ac:chgData name="Nurul Izzatie Husna Muhammad Fauzi" userId="0dff9f38-c388-44d1-8ab3-41d441e9c9e8" providerId="ADAL" clId="{6DFD57B7-0DF4-4311-88DC-27C5C95BE860}" dt="2023-10-28T08:18:47.733" v="474" actId="20577"/>
          <ac:spMkLst>
            <pc:docMk/>
            <pc:sldMk cId="3719565021" sldId="312"/>
            <ac:spMk id="9" creationId="{9D496500-6EFF-D6A4-A019-E1438C03575B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8:30:07.928" v="620" actId="255"/>
        <pc:sldMkLst>
          <pc:docMk/>
          <pc:sldMk cId="154548901" sldId="355"/>
        </pc:sldMkLst>
        <pc:spChg chg="mod">
          <ac:chgData name="Nurul Izzatie Husna Muhammad Fauzi" userId="0dff9f38-c388-44d1-8ab3-41d441e9c9e8" providerId="ADAL" clId="{6DFD57B7-0DF4-4311-88DC-27C5C95BE860}" dt="2023-10-28T08:30:07.928" v="620" actId="255"/>
          <ac:spMkLst>
            <pc:docMk/>
            <pc:sldMk cId="154548901" sldId="355"/>
            <ac:spMk id="2" creationId="{11396D3E-CCF6-60B2-BAAC-FD2505CDE827}"/>
          </ac:spMkLst>
        </pc:spChg>
      </pc:sldChg>
      <pc:sldChg chg="addSp modSp mod">
        <pc:chgData name="Nurul Izzatie Husna Muhammad Fauzi" userId="0dff9f38-c388-44d1-8ab3-41d441e9c9e8" providerId="ADAL" clId="{6DFD57B7-0DF4-4311-88DC-27C5C95BE860}" dt="2023-10-28T08:32:11.293" v="672" actId="20577"/>
        <pc:sldMkLst>
          <pc:docMk/>
          <pc:sldMk cId="3669358881" sldId="356"/>
        </pc:sldMkLst>
        <pc:spChg chg="add mod">
          <ac:chgData name="Nurul Izzatie Husna Muhammad Fauzi" userId="0dff9f38-c388-44d1-8ab3-41d441e9c9e8" providerId="ADAL" clId="{6DFD57B7-0DF4-4311-88DC-27C5C95BE860}" dt="2023-10-28T08:32:11.293" v="672" actId="20577"/>
          <ac:spMkLst>
            <pc:docMk/>
            <pc:sldMk cId="3669358881" sldId="356"/>
            <ac:spMk id="2" creationId="{3534C1AE-C067-0B4C-CA55-135FF764472D}"/>
          </ac:spMkLst>
        </pc:spChg>
        <pc:spChg chg="mod">
          <ac:chgData name="Nurul Izzatie Husna Muhammad Fauzi" userId="0dff9f38-c388-44d1-8ab3-41d441e9c9e8" providerId="ADAL" clId="{6DFD57B7-0DF4-4311-88DC-27C5C95BE860}" dt="2023-10-28T06:23:45.541" v="27" actId="6549"/>
          <ac:spMkLst>
            <pc:docMk/>
            <pc:sldMk cId="3669358881" sldId="356"/>
            <ac:spMk id="10" creationId="{0AFEF9A1-3A25-1E80-6C47-43328A7FEE12}"/>
          </ac:spMkLst>
        </pc:spChg>
      </pc:sldChg>
      <pc:sldChg chg="del">
        <pc:chgData name="Nurul Izzatie Husna Muhammad Fauzi" userId="0dff9f38-c388-44d1-8ab3-41d441e9c9e8" providerId="ADAL" clId="{6DFD57B7-0DF4-4311-88DC-27C5C95BE860}" dt="2023-10-28T06:23:00.541" v="0" actId="47"/>
        <pc:sldMkLst>
          <pc:docMk/>
          <pc:sldMk cId="2114533291" sldId="357"/>
        </pc:sldMkLst>
      </pc:sldChg>
      <pc:sldChg chg="modSp new mod">
        <pc:chgData name="Nurul Izzatie Husna Muhammad Fauzi" userId="0dff9f38-c388-44d1-8ab3-41d441e9c9e8" providerId="ADAL" clId="{6DFD57B7-0DF4-4311-88DC-27C5C95BE860}" dt="2023-10-28T08:27:19.406" v="584" actId="12"/>
        <pc:sldMkLst>
          <pc:docMk/>
          <pc:sldMk cId="2888441789" sldId="357"/>
        </pc:sldMkLst>
        <pc:spChg chg="mod">
          <ac:chgData name="Nurul Izzatie Husna Muhammad Fauzi" userId="0dff9f38-c388-44d1-8ab3-41d441e9c9e8" providerId="ADAL" clId="{6DFD57B7-0DF4-4311-88DC-27C5C95BE860}" dt="2023-10-28T08:27:19.406" v="584" actId="12"/>
          <ac:spMkLst>
            <pc:docMk/>
            <pc:sldMk cId="2888441789" sldId="357"/>
            <ac:spMk id="2" creationId="{0CE0F322-ED82-D2AC-2859-A1584F0FA4E4}"/>
          </ac:spMkLst>
        </pc:spChg>
        <pc:spChg chg="mod">
          <ac:chgData name="Nurul Izzatie Husna Muhammad Fauzi" userId="0dff9f38-c388-44d1-8ab3-41d441e9c9e8" providerId="ADAL" clId="{6DFD57B7-0DF4-4311-88DC-27C5C95BE860}" dt="2023-10-28T08:09:14.139" v="393" actId="207"/>
          <ac:spMkLst>
            <pc:docMk/>
            <pc:sldMk cId="2888441789" sldId="357"/>
            <ac:spMk id="3" creationId="{E045DC6E-E530-6DA0-8470-9C1F15429819}"/>
          </ac:spMkLst>
        </pc:spChg>
      </pc:sldChg>
      <pc:sldChg chg="del">
        <pc:chgData name="Nurul Izzatie Husna Muhammad Fauzi" userId="0dff9f38-c388-44d1-8ab3-41d441e9c9e8" providerId="ADAL" clId="{6DFD57B7-0DF4-4311-88DC-27C5C95BE860}" dt="2023-10-28T06:23:01.551" v="1" actId="47"/>
        <pc:sldMkLst>
          <pc:docMk/>
          <pc:sldMk cId="7462895" sldId="358"/>
        </pc:sldMkLst>
      </pc:sldChg>
      <pc:sldChg chg="modSp new mod">
        <pc:chgData name="Nurul Izzatie Husna Muhammad Fauzi" userId="0dff9f38-c388-44d1-8ab3-41d441e9c9e8" providerId="ADAL" clId="{6DFD57B7-0DF4-4311-88DC-27C5C95BE860}" dt="2023-10-28T08:16:50.949" v="442" actId="20577"/>
        <pc:sldMkLst>
          <pc:docMk/>
          <pc:sldMk cId="4255571860" sldId="358"/>
        </pc:sldMkLst>
        <pc:spChg chg="mod">
          <ac:chgData name="Nurul Izzatie Husna Muhammad Fauzi" userId="0dff9f38-c388-44d1-8ab3-41d441e9c9e8" providerId="ADAL" clId="{6DFD57B7-0DF4-4311-88DC-27C5C95BE860}" dt="2023-10-28T08:16:50.949" v="442" actId="20577"/>
          <ac:spMkLst>
            <pc:docMk/>
            <pc:sldMk cId="4255571860" sldId="358"/>
            <ac:spMk id="2" creationId="{BC0A5BEB-5E1E-4CFD-00A3-C2CBDC28C52F}"/>
          </ac:spMkLst>
        </pc:spChg>
        <pc:spChg chg="mod">
          <ac:chgData name="Nurul Izzatie Husna Muhammad Fauzi" userId="0dff9f38-c388-44d1-8ab3-41d441e9c9e8" providerId="ADAL" clId="{6DFD57B7-0DF4-4311-88DC-27C5C95BE860}" dt="2023-10-28T08:13:42.031" v="402" actId="207"/>
          <ac:spMkLst>
            <pc:docMk/>
            <pc:sldMk cId="4255571860" sldId="358"/>
            <ac:spMk id="3" creationId="{32EE1B06-688B-108F-9572-47A735FABFE6}"/>
          </ac:spMkLst>
        </pc:spChg>
      </pc:sldChg>
      <pc:sldChg chg="modSp new mod">
        <pc:chgData name="Nurul Izzatie Husna Muhammad Fauzi" userId="0dff9f38-c388-44d1-8ab3-41d441e9c9e8" providerId="ADAL" clId="{6DFD57B7-0DF4-4311-88DC-27C5C95BE860}" dt="2023-10-28T08:18:31.168" v="456"/>
        <pc:sldMkLst>
          <pc:docMk/>
          <pc:sldMk cId="2383778909" sldId="359"/>
        </pc:sldMkLst>
        <pc:spChg chg="mod">
          <ac:chgData name="Nurul Izzatie Husna Muhammad Fauzi" userId="0dff9f38-c388-44d1-8ab3-41d441e9c9e8" providerId="ADAL" clId="{6DFD57B7-0DF4-4311-88DC-27C5C95BE860}" dt="2023-10-28T08:18:31.168" v="456"/>
          <ac:spMkLst>
            <pc:docMk/>
            <pc:sldMk cId="2383778909" sldId="359"/>
            <ac:spMk id="2" creationId="{3FB78843-486D-FD72-39F3-094892DD8CF3}"/>
          </ac:spMkLst>
        </pc:spChg>
        <pc:spChg chg="mod">
          <ac:chgData name="Nurul Izzatie Husna Muhammad Fauzi" userId="0dff9f38-c388-44d1-8ab3-41d441e9c9e8" providerId="ADAL" clId="{6DFD57B7-0DF4-4311-88DC-27C5C95BE860}" dt="2023-10-28T08:17:26.349" v="445" actId="207"/>
          <ac:spMkLst>
            <pc:docMk/>
            <pc:sldMk cId="2383778909" sldId="359"/>
            <ac:spMk id="3" creationId="{9A1A20C1-D443-C854-E5A0-417AF6D3A6F5}"/>
          </ac:spMkLst>
        </pc:spChg>
      </pc:sldChg>
      <pc:sldChg chg="del">
        <pc:chgData name="Nurul Izzatie Husna Muhammad Fauzi" userId="0dff9f38-c388-44d1-8ab3-41d441e9c9e8" providerId="ADAL" clId="{6DFD57B7-0DF4-4311-88DC-27C5C95BE860}" dt="2023-10-28T06:23:03.163" v="2" actId="47"/>
        <pc:sldMkLst>
          <pc:docMk/>
          <pc:sldMk cId="3604791380" sldId="359"/>
        </pc:sldMkLst>
      </pc:sldChg>
      <pc:sldChg chg="del">
        <pc:chgData name="Nurul Izzatie Husna Muhammad Fauzi" userId="0dff9f38-c388-44d1-8ab3-41d441e9c9e8" providerId="ADAL" clId="{6DFD57B7-0DF4-4311-88DC-27C5C95BE860}" dt="2023-10-28T06:23:04.869" v="3" actId="47"/>
        <pc:sldMkLst>
          <pc:docMk/>
          <pc:sldMk cId="26870303" sldId="360"/>
        </pc:sldMkLst>
      </pc:sldChg>
      <pc:sldChg chg="addSp modSp new mod">
        <pc:chgData name="Nurul Izzatie Husna Muhammad Fauzi" userId="0dff9f38-c388-44d1-8ab3-41d441e9c9e8" providerId="ADAL" clId="{6DFD57B7-0DF4-4311-88DC-27C5C95BE860}" dt="2023-10-28T08:20:30.069" v="522" actId="1037"/>
        <pc:sldMkLst>
          <pc:docMk/>
          <pc:sldMk cId="159423379" sldId="360"/>
        </pc:sldMkLst>
        <pc:spChg chg="mod">
          <ac:chgData name="Nurul Izzatie Husna Muhammad Fauzi" userId="0dff9f38-c388-44d1-8ab3-41d441e9c9e8" providerId="ADAL" clId="{6DFD57B7-0DF4-4311-88DC-27C5C95BE860}" dt="2023-10-28T08:20:05.017" v="485" actId="14100"/>
          <ac:spMkLst>
            <pc:docMk/>
            <pc:sldMk cId="159423379" sldId="360"/>
            <ac:spMk id="2" creationId="{61FFF4AF-1400-3AA9-056B-04B3F2D8510F}"/>
          </ac:spMkLst>
        </pc:spChg>
        <pc:spChg chg="mod">
          <ac:chgData name="Nurul Izzatie Husna Muhammad Fauzi" userId="0dff9f38-c388-44d1-8ab3-41d441e9c9e8" providerId="ADAL" clId="{6DFD57B7-0DF4-4311-88DC-27C5C95BE860}" dt="2023-10-28T08:19:35.516" v="477" actId="207"/>
          <ac:spMkLst>
            <pc:docMk/>
            <pc:sldMk cId="159423379" sldId="360"/>
            <ac:spMk id="3" creationId="{B647A343-5D9C-5A48-5737-1CBA9EE50814}"/>
          </ac:spMkLst>
        </pc:spChg>
        <pc:picChg chg="add mod">
          <ac:chgData name="Nurul Izzatie Husna Muhammad Fauzi" userId="0dff9f38-c388-44d1-8ab3-41d441e9c9e8" providerId="ADAL" clId="{6DFD57B7-0DF4-4311-88DC-27C5C95BE860}" dt="2023-10-28T08:20:30.069" v="522" actId="1037"/>
          <ac:picMkLst>
            <pc:docMk/>
            <pc:sldMk cId="159423379" sldId="360"/>
            <ac:picMk id="4" creationId="{492DB94F-F1BE-A9BC-5D92-A61C050B8300}"/>
          </ac:picMkLst>
        </pc:picChg>
      </pc:sldChg>
      <pc:sldChg chg="modSp new mod">
        <pc:chgData name="Nurul Izzatie Husna Muhammad Fauzi" userId="0dff9f38-c388-44d1-8ab3-41d441e9c9e8" providerId="ADAL" clId="{6DFD57B7-0DF4-4311-88DC-27C5C95BE860}" dt="2023-10-28T08:26:57.987" v="583" actId="12"/>
        <pc:sldMkLst>
          <pc:docMk/>
          <pc:sldMk cId="1153915103" sldId="361"/>
        </pc:sldMkLst>
        <pc:spChg chg="mod">
          <ac:chgData name="Nurul Izzatie Husna Muhammad Fauzi" userId="0dff9f38-c388-44d1-8ab3-41d441e9c9e8" providerId="ADAL" clId="{6DFD57B7-0DF4-4311-88DC-27C5C95BE860}" dt="2023-10-28T08:26:57.987" v="583" actId="12"/>
          <ac:spMkLst>
            <pc:docMk/>
            <pc:sldMk cId="1153915103" sldId="361"/>
            <ac:spMk id="2" creationId="{0A511BB8-10E7-18A7-CD87-8A011ABD61EF}"/>
          </ac:spMkLst>
        </pc:spChg>
        <pc:spChg chg="mod">
          <ac:chgData name="Nurul Izzatie Husna Muhammad Fauzi" userId="0dff9f38-c388-44d1-8ab3-41d441e9c9e8" providerId="ADAL" clId="{6DFD57B7-0DF4-4311-88DC-27C5C95BE860}" dt="2023-10-28T08:21:16.579" v="532" actId="207"/>
          <ac:spMkLst>
            <pc:docMk/>
            <pc:sldMk cId="1153915103" sldId="361"/>
            <ac:spMk id="3" creationId="{9D22BBBF-15B5-75DE-FA60-EE9E01B5DE3B}"/>
          </ac:spMkLst>
        </pc:spChg>
      </pc:sldChg>
      <pc:sldChg chg="del">
        <pc:chgData name="Nurul Izzatie Husna Muhammad Fauzi" userId="0dff9f38-c388-44d1-8ab3-41d441e9c9e8" providerId="ADAL" clId="{6DFD57B7-0DF4-4311-88DC-27C5C95BE860}" dt="2023-10-28T06:23:05.632" v="4" actId="47"/>
        <pc:sldMkLst>
          <pc:docMk/>
          <pc:sldMk cId="3497831998" sldId="361"/>
        </pc:sldMkLst>
      </pc:sldChg>
      <pc:sldChg chg="del">
        <pc:chgData name="Nurul Izzatie Husna Muhammad Fauzi" userId="0dff9f38-c388-44d1-8ab3-41d441e9c9e8" providerId="ADAL" clId="{6DFD57B7-0DF4-4311-88DC-27C5C95BE860}" dt="2023-10-28T06:23:06.469" v="5" actId="47"/>
        <pc:sldMkLst>
          <pc:docMk/>
          <pc:sldMk cId="1772086688" sldId="362"/>
        </pc:sldMkLst>
      </pc:sldChg>
      <pc:sldChg chg="modSp add mod">
        <pc:chgData name="Nurul Izzatie Husna Muhammad Fauzi" userId="0dff9f38-c388-44d1-8ab3-41d441e9c9e8" providerId="ADAL" clId="{6DFD57B7-0DF4-4311-88DC-27C5C95BE860}" dt="2023-10-28T08:26:49.400" v="582" actId="12"/>
        <pc:sldMkLst>
          <pc:docMk/>
          <pc:sldMk cId="3472883819" sldId="362"/>
        </pc:sldMkLst>
        <pc:spChg chg="mod">
          <ac:chgData name="Nurul Izzatie Husna Muhammad Fauzi" userId="0dff9f38-c388-44d1-8ab3-41d441e9c9e8" providerId="ADAL" clId="{6DFD57B7-0DF4-4311-88DC-27C5C95BE860}" dt="2023-10-28T08:26:49.400" v="582" actId="12"/>
          <ac:spMkLst>
            <pc:docMk/>
            <pc:sldMk cId="3472883819" sldId="362"/>
            <ac:spMk id="2" creationId="{0A511BB8-10E7-18A7-CD87-8A011ABD61EF}"/>
          </ac:spMkLst>
        </pc:spChg>
      </pc:sldChg>
      <pc:sldChg chg="del">
        <pc:chgData name="Nurul Izzatie Husna Muhammad Fauzi" userId="0dff9f38-c388-44d1-8ab3-41d441e9c9e8" providerId="ADAL" clId="{6DFD57B7-0DF4-4311-88DC-27C5C95BE860}" dt="2023-10-28T06:23:09.330" v="8" actId="47"/>
        <pc:sldMkLst>
          <pc:docMk/>
          <pc:sldMk cId="739096688" sldId="363"/>
        </pc:sldMkLst>
      </pc:sldChg>
      <pc:sldChg chg="modSp add mod">
        <pc:chgData name="Nurul Izzatie Husna Muhammad Fauzi" userId="0dff9f38-c388-44d1-8ab3-41d441e9c9e8" providerId="ADAL" clId="{6DFD57B7-0DF4-4311-88DC-27C5C95BE860}" dt="2023-10-28T08:26:38.016" v="581" actId="12"/>
        <pc:sldMkLst>
          <pc:docMk/>
          <pc:sldMk cId="2147540382" sldId="363"/>
        </pc:sldMkLst>
        <pc:spChg chg="mod">
          <ac:chgData name="Nurul Izzatie Husna Muhammad Fauzi" userId="0dff9f38-c388-44d1-8ab3-41d441e9c9e8" providerId="ADAL" clId="{6DFD57B7-0DF4-4311-88DC-27C5C95BE860}" dt="2023-10-28T08:26:38.016" v="581" actId="12"/>
          <ac:spMkLst>
            <pc:docMk/>
            <pc:sldMk cId="2147540382" sldId="363"/>
            <ac:spMk id="2" creationId="{0A511BB8-10E7-18A7-CD87-8A011ABD61EF}"/>
          </ac:spMkLst>
        </pc:spChg>
      </pc:sldChg>
      <pc:sldChg chg="modSp add mod">
        <pc:chgData name="Nurul Izzatie Husna Muhammad Fauzi" userId="0dff9f38-c388-44d1-8ab3-41d441e9c9e8" providerId="ADAL" clId="{6DFD57B7-0DF4-4311-88DC-27C5C95BE860}" dt="2023-10-28T08:26:29.006" v="580" actId="12"/>
        <pc:sldMkLst>
          <pc:docMk/>
          <pc:sldMk cId="1285754873" sldId="364"/>
        </pc:sldMkLst>
        <pc:spChg chg="mod">
          <ac:chgData name="Nurul Izzatie Husna Muhammad Fauzi" userId="0dff9f38-c388-44d1-8ab3-41d441e9c9e8" providerId="ADAL" clId="{6DFD57B7-0DF4-4311-88DC-27C5C95BE860}" dt="2023-10-28T08:26:29.006" v="580" actId="12"/>
          <ac:spMkLst>
            <pc:docMk/>
            <pc:sldMk cId="1285754873" sldId="364"/>
            <ac:spMk id="2" creationId="{0A511BB8-10E7-18A7-CD87-8A011ABD61EF}"/>
          </ac:spMkLst>
        </pc:spChg>
      </pc:sldChg>
      <pc:sldChg chg="del">
        <pc:chgData name="Nurul Izzatie Husna Muhammad Fauzi" userId="0dff9f38-c388-44d1-8ab3-41d441e9c9e8" providerId="ADAL" clId="{6DFD57B7-0DF4-4311-88DC-27C5C95BE860}" dt="2023-10-28T06:23:07.600" v="6" actId="47"/>
        <pc:sldMkLst>
          <pc:docMk/>
          <pc:sldMk cId="1731091989" sldId="364"/>
        </pc:sldMkLst>
      </pc:sldChg>
      <pc:sldChg chg="del">
        <pc:chgData name="Nurul Izzatie Husna Muhammad Fauzi" userId="0dff9f38-c388-44d1-8ab3-41d441e9c9e8" providerId="ADAL" clId="{6DFD57B7-0DF4-4311-88DC-27C5C95BE860}" dt="2023-10-28T06:23:08.614" v="7" actId="47"/>
        <pc:sldMkLst>
          <pc:docMk/>
          <pc:sldMk cId="634880906" sldId="365"/>
        </pc:sldMkLst>
      </pc:sldChg>
      <pc:sldChg chg="modSp new mod">
        <pc:chgData name="Nurul Izzatie Husna Muhammad Fauzi" userId="0dff9f38-c388-44d1-8ab3-41d441e9c9e8" providerId="ADAL" clId="{6DFD57B7-0DF4-4311-88DC-27C5C95BE860}" dt="2023-10-28T08:26:17.065" v="579" actId="12"/>
        <pc:sldMkLst>
          <pc:docMk/>
          <pc:sldMk cId="3914673176" sldId="365"/>
        </pc:sldMkLst>
        <pc:spChg chg="mod">
          <ac:chgData name="Nurul Izzatie Husna Muhammad Fauzi" userId="0dff9f38-c388-44d1-8ab3-41d441e9c9e8" providerId="ADAL" clId="{6DFD57B7-0DF4-4311-88DC-27C5C95BE860}" dt="2023-10-28T08:26:17.065" v="579" actId="12"/>
          <ac:spMkLst>
            <pc:docMk/>
            <pc:sldMk cId="3914673176" sldId="365"/>
            <ac:spMk id="2" creationId="{AA21BA80-5A78-0819-2B67-B867A39F9914}"/>
          </ac:spMkLst>
        </pc:spChg>
        <pc:spChg chg="mod">
          <ac:chgData name="Nurul Izzatie Husna Muhammad Fauzi" userId="0dff9f38-c388-44d1-8ab3-41d441e9c9e8" providerId="ADAL" clId="{6DFD57B7-0DF4-4311-88DC-27C5C95BE860}" dt="2023-10-28T08:24:10.808" v="552" actId="207"/>
          <ac:spMkLst>
            <pc:docMk/>
            <pc:sldMk cId="3914673176" sldId="365"/>
            <ac:spMk id="3" creationId="{DD9628AA-B42A-C9B0-FB95-0BA459814F7C}"/>
          </ac:spMkLst>
        </pc:spChg>
      </pc:sldChg>
      <pc:sldChg chg="modSp new mod">
        <pc:chgData name="Nurul Izzatie Husna Muhammad Fauzi" userId="0dff9f38-c388-44d1-8ab3-41d441e9c9e8" providerId="ADAL" clId="{6DFD57B7-0DF4-4311-88DC-27C5C95BE860}" dt="2023-10-28T08:25:23" v="571" actId="20577"/>
        <pc:sldMkLst>
          <pc:docMk/>
          <pc:sldMk cId="1561514842" sldId="366"/>
        </pc:sldMkLst>
        <pc:spChg chg="mod">
          <ac:chgData name="Nurul Izzatie Husna Muhammad Fauzi" userId="0dff9f38-c388-44d1-8ab3-41d441e9c9e8" providerId="ADAL" clId="{6DFD57B7-0DF4-4311-88DC-27C5C95BE860}" dt="2023-10-28T08:25:23" v="571" actId="20577"/>
          <ac:spMkLst>
            <pc:docMk/>
            <pc:sldMk cId="1561514842" sldId="366"/>
            <ac:spMk id="2" creationId="{56B39BFA-9B41-FF48-4794-75A50D43FD87}"/>
          </ac:spMkLst>
        </pc:spChg>
        <pc:spChg chg="mod">
          <ac:chgData name="Nurul Izzatie Husna Muhammad Fauzi" userId="0dff9f38-c388-44d1-8ab3-41d441e9c9e8" providerId="ADAL" clId="{6DFD57B7-0DF4-4311-88DC-27C5C95BE860}" dt="2023-10-28T08:25:05.320" v="563" actId="207"/>
          <ac:spMkLst>
            <pc:docMk/>
            <pc:sldMk cId="1561514842" sldId="366"/>
            <ac:spMk id="3" creationId="{F5E70433-1262-9969-151D-E5F80B406198}"/>
          </ac:spMkLst>
        </pc:spChg>
      </pc:sldChg>
      <pc:sldChg chg="del">
        <pc:chgData name="Nurul Izzatie Husna Muhammad Fauzi" userId="0dff9f38-c388-44d1-8ab3-41d441e9c9e8" providerId="ADAL" clId="{6DFD57B7-0DF4-4311-88DC-27C5C95BE860}" dt="2023-10-28T06:23:10.378" v="9" actId="47"/>
        <pc:sldMkLst>
          <pc:docMk/>
          <pc:sldMk cId="3245409547" sldId="366"/>
        </pc:sldMkLst>
      </pc:sldChg>
      <pc:sldChg chg="del">
        <pc:chgData name="Nurul Izzatie Husna Muhammad Fauzi" userId="0dff9f38-c388-44d1-8ab3-41d441e9c9e8" providerId="ADAL" clId="{6DFD57B7-0DF4-4311-88DC-27C5C95BE860}" dt="2023-10-28T06:23:11.251" v="10" actId="47"/>
        <pc:sldMkLst>
          <pc:docMk/>
          <pc:sldMk cId="316455891" sldId="367"/>
        </pc:sldMkLst>
      </pc:sldChg>
      <pc:sldChg chg="modSp add mod">
        <pc:chgData name="Nurul Izzatie Husna Muhammad Fauzi" userId="0dff9f38-c388-44d1-8ab3-41d441e9c9e8" providerId="ADAL" clId="{6DFD57B7-0DF4-4311-88DC-27C5C95BE860}" dt="2023-10-28T08:26:09.729" v="578" actId="12"/>
        <pc:sldMkLst>
          <pc:docMk/>
          <pc:sldMk cId="2235663782" sldId="367"/>
        </pc:sldMkLst>
        <pc:spChg chg="mod">
          <ac:chgData name="Nurul Izzatie Husna Muhammad Fauzi" userId="0dff9f38-c388-44d1-8ab3-41d441e9c9e8" providerId="ADAL" clId="{6DFD57B7-0DF4-4311-88DC-27C5C95BE860}" dt="2023-10-28T08:26:09.729" v="578" actId="12"/>
          <ac:spMkLst>
            <pc:docMk/>
            <pc:sldMk cId="2235663782" sldId="367"/>
            <ac:spMk id="2" creationId="{56B39BFA-9B41-FF48-4794-75A50D43FD87}"/>
          </ac:spMkLst>
        </pc:spChg>
      </pc:sldChg>
      <pc:sldChg chg="del">
        <pc:chgData name="Nurul Izzatie Husna Muhammad Fauzi" userId="0dff9f38-c388-44d1-8ab3-41d441e9c9e8" providerId="ADAL" clId="{6DFD57B7-0DF4-4311-88DC-27C5C95BE860}" dt="2023-10-28T06:23:12.173" v="11" actId="47"/>
        <pc:sldMkLst>
          <pc:docMk/>
          <pc:sldMk cId="1578274718" sldId="368"/>
        </pc:sldMkLst>
      </pc:sldChg>
      <pc:sldChg chg="addSp modSp new mod">
        <pc:chgData name="Nurul Izzatie Husna Muhammad Fauzi" userId="0dff9f38-c388-44d1-8ab3-41d441e9c9e8" providerId="ADAL" clId="{6DFD57B7-0DF4-4311-88DC-27C5C95BE860}" dt="2023-10-28T08:28:06.075" v="593" actId="14100"/>
        <pc:sldMkLst>
          <pc:docMk/>
          <pc:sldMk cId="3491270547" sldId="368"/>
        </pc:sldMkLst>
        <pc:spChg chg="mod">
          <ac:chgData name="Nurul Izzatie Husna Muhammad Fauzi" userId="0dff9f38-c388-44d1-8ab3-41d441e9c9e8" providerId="ADAL" clId="{6DFD57B7-0DF4-4311-88DC-27C5C95BE860}" dt="2023-10-28T08:27:56.871" v="590" actId="14100"/>
          <ac:spMkLst>
            <pc:docMk/>
            <pc:sldMk cId="3491270547" sldId="368"/>
            <ac:spMk id="2" creationId="{78F48CF7-0EC9-547A-10EB-15C68407DFD4}"/>
          </ac:spMkLst>
        </pc:spChg>
        <pc:spChg chg="mod">
          <ac:chgData name="Nurul Izzatie Husna Muhammad Fauzi" userId="0dff9f38-c388-44d1-8ab3-41d441e9c9e8" providerId="ADAL" clId="{6DFD57B7-0DF4-4311-88DC-27C5C95BE860}" dt="2023-10-28T08:27:38.218" v="586"/>
          <ac:spMkLst>
            <pc:docMk/>
            <pc:sldMk cId="3491270547" sldId="368"/>
            <ac:spMk id="3" creationId="{E956FDE6-A293-7FFF-FAAB-0266FA8BB5BC}"/>
          </ac:spMkLst>
        </pc:spChg>
        <pc:picChg chg="add mod">
          <ac:chgData name="Nurul Izzatie Husna Muhammad Fauzi" userId="0dff9f38-c388-44d1-8ab3-41d441e9c9e8" providerId="ADAL" clId="{6DFD57B7-0DF4-4311-88DC-27C5C95BE860}" dt="2023-10-28T08:28:06.075" v="593" actId="14100"/>
          <ac:picMkLst>
            <pc:docMk/>
            <pc:sldMk cId="3491270547" sldId="368"/>
            <ac:picMk id="4" creationId="{5AEC2335-F2FB-FCBA-13F7-C57536C2F189}"/>
          </ac:picMkLst>
        </pc:picChg>
      </pc:sldChg>
      <pc:sldChg chg="addSp modSp new mod">
        <pc:chgData name="Nurul Izzatie Husna Muhammad Fauzi" userId="0dff9f38-c388-44d1-8ab3-41d441e9c9e8" providerId="ADAL" clId="{6DFD57B7-0DF4-4311-88DC-27C5C95BE860}" dt="2023-10-28T08:28:46.373" v="604" actId="1076"/>
        <pc:sldMkLst>
          <pc:docMk/>
          <pc:sldMk cId="233898531" sldId="369"/>
        </pc:sldMkLst>
        <pc:spChg chg="mod">
          <ac:chgData name="Nurul Izzatie Husna Muhammad Fauzi" userId="0dff9f38-c388-44d1-8ab3-41d441e9c9e8" providerId="ADAL" clId="{6DFD57B7-0DF4-4311-88DC-27C5C95BE860}" dt="2023-10-28T08:28:31.139" v="599" actId="14100"/>
          <ac:spMkLst>
            <pc:docMk/>
            <pc:sldMk cId="233898531" sldId="369"/>
            <ac:spMk id="2" creationId="{3392E8C8-04AB-67AA-7C3D-C78FCC6F59D7}"/>
          </ac:spMkLst>
        </pc:spChg>
        <pc:spChg chg="mod">
          <ac:chgData name="Nurul Izzatie Husna Muhammad Fauzi" userId="0dff9f38-c388-44d1-8ab3-41d441e9c9e8" providerId="ADAL" clId="{6DFD57B7-0DF4-4311-88DC-27C5C95BE860}" dt="2023-10-28T08:28:16.857" v="595"/>
          <ac:spMkLst>
            <pc:docMk/>
            <pc:sldMk cId="233898531" sldId="369"/>
            <ac:spMk id="3" creationId="{3526AF48-DF22-4EAA-CFAE-3DFC5D744466}"/>
          </ac:spMkLst>
        </pc:spChg>
        <pc:picChg chg="add mod">
          <ac:chgData name="Nurul Izzatie Husna Muhammad Fauzi" userId="0dff9f38-c388-44d1-8ab3-41d441e9c9e8" providerId="ADAL" clId="{6DFD57B7-0DF4-4311-88DC-27C5C95BE860}" dt="2023-10-28T08:28:46.373" v="604" actId="1076"/>
          <ac:picMkLst>
            <pc:docMk/>
            <pc:sldMk cId="233898531" sldId="369"/>
            <ac:picMk id="4" creationId="{C6D1E5CE-23CF-8559-4BE3-6D2A7821CFDF}"/>
          </ac:picMkLst>
        </pc:picChg>
      </pc:sldChg>
      <pc:sldChg chg="del">
        <pc:chgData name="Nurul Izzatie Husna Muhammad Fauzi" userId="0dff9f38-c388-44d1-8ab3-41d441e9c9e8" providerId="ADAL" clId="{6DFD57B7-0DF4-4311-88DC-27C5C95BE860}" dt="2023-10-28T06:23:12.964" v="12" actId="47"/>
        <pc:sldMkLst>
          <pc:docMk/>
          <pc:sldMk cId="3810502812" sldId="369"/>
        </pc:sldMkLst>
      </pc:sldChg>
      <pc:sldChg chg="del">
        <pc:chgData name="Nurul Izzatie Husna Muhammad Fauzi" userId="0dff9f38-c388-44d1-8ab3-41d441e9c9e8" providerId="ADAL" clId="{6DFD57B7-0DF4-4311-88DC-27C5C95BE860}" dt="2023-10-28T06:23:13.805" v="13" actId="47"/>
        <pc:sldMkLst>
          <pc:docMk/>
          <pc:sldMk cId="1108328596" sldId="370"/>
        </pc:sldMkLst>
      </pc:sldChg>
      <pc:sldChg chg="addSp delSp modSp new">
        <pc:chgData name="Nurul Izzatie Husna Muhammad Fauzi" userId="0dff9f38-c388-44d1-8ab3-41d441e9c9e8" providerId="ADAL" clId="{6DFD57B7-0DF4-4311-88DC-27C5C95BE860}" dt="2023-10-28T08:29:16.661" v="610" actId="14100"/>
        <pc:sldMkLst>
          <pc:docMk/>
          <pc:sldMk cId="2345898474" sldId="370"/>
        </pc:sldMkLst>
        <pc:spChg chg="del">
          <ac:chgData name="Nurul Izzatie Husna Muhammad Fauzi" userId="0dff9f38-c388-44d1-8ab3-41d441e9c9e8" providerId="ADAL" clId="{6DFD57B7-0DF4-4311-88DC-27C5C95BE860}" dt="2023-10-28T08:29:10.730" v="607" actId="478"/>
          <ac:spMkLst>
            <pc:docMk/>
            <pc:sldMk cId="2345898474" sldId="370"/>
            <ac:spMk id="2" creationId="{D5EDEACA-949A-5254-A035-7AD99D4602CB}"/>
          </ac:spMkLst>
        </pc:spChg>
        <pc:spChg chg="del">
          <ac:chgData name="Nurul Izzatie Husna Muhammad Fauzi" userId="0dff9f38-c388-44d1-8ab3-41d441e9c9e8" providerId="ADAL" clId="{6DFD57B7-0DF4-4311-88DC-27C5C95BE860}" dt="2023-10-28T08:29:08.670" v="606" actId="478"/>
          <ac:spMkLst>
            <pc:docMk/>
            <pc:sldMk cId="2345898474" sldId="370"/>
            <ac:spMk id="3" creationId="{ACF3ABB2-3D02-0D7A-4302-DAB399857CF9}"/>
          </ac:spMkLst>
        </pc:spChg>
        <pc:spChg chg="add mod">
          <ac:chgData name="Nurul Izzatie Husna Muhammad Fauzi" userId="0dff9f38-c388-44d1-8ab3-41d441e9c9e8" providerId="ADAL" clId="{6DFD57B7-0DF4-4311-88DC-27C5C95BE860}" dt="2023-10-28T08:29:16.661" v="610" actId="14100"/>
          <ac:spMkLst>
            <pc:docMk/>
            <pc:sldMk cId="2345898474" sldId="370"/>
            <ac:spMk id="4" creationId="{F74DF9B2-5D3B-5449-1818-96F22D1156E4}"/>
          </ac:spMkLst>
        </pc:spChg>
        <pc:picChg chg="add mod">
          <ac:chgData name="Nurul Izzatie Husna Muhammad Fauzi" userId="0dff9f38-c388-44d1-8ab3-41d441e9c9e8" providerId="ADAL" clId="{6DFD57B7-0DF4-4311-88DC-27C5C95BE860}" dt="2023-10-28T08:29:16.661" v="610" actId="14100"/>
          <ac:picMkLst>
            <pc:docMk/>
            <pc:sldMk cId="2345898474" sldId="370"/>
            <ac:picMk id="5" creationId="{AEEA99A4-4932-F135-DDA1-EB983F04A5C0}"/>
          </ac:picMkLst>
        </pc:picChg>
      </pc:sldChg>
      <pc:sldChg chg="del">
        <pc:chgData name="Nurul Izzatie Husna Muhammad Fauzi" userId="0dff9f38-c388-44d1-8ab3-41d441e9c9e8" providerId="ADAL" clId="{6DFD57B7-0DF4-4311-88DC-27C5C95BE860}" dt="2023-10-28T06:23:14.552" v="14" actId="47"/>
        <pc:sldMkLst>
          <pc:docMk/>
          <pc:sldMk cId="1733121475" sldId="371"/>
        </pc:sldMkLst>
      </pc:sldChg>
      <pc:sldChg chg="addSp delSp modSp new">
        <pc:chgData name="Nurul Izzatie Husna Muhammad Fauzi" userId="0dff9f38-c388-44d1-8ab3-41d441e9c9e8" providerId="ADAL" clId="{6DFD57B7-0DF4-4311-88DC-27C5C95BE860}" dt="2023-10-28T08:29:42.310" v="616" actId="14100"/>
        <pc:sldMkLst>
          <pc:docMk/>
          <pc:sldMk cId="4288706330" sldId="371"/>
        </pc:sldMkLst>
        <pc:spChg chg="del">
          <ac:chgData name="Nurul Izzatie Husna Muhammad Fauzi" userId="0dff9f38-c388-44d1-8ab3-41d441e9c9e8" providerId="ADAL" clId="{6DFD57B7-0DF4-4311-88DC-27C5C95BE860}" dt="2023-10-28T08:29:34.180" v="613" actId="478"/>
          <ac:spMkLst>
            <pc:docMk/>
            <pc:sldMk cId="4288706330" sldId="371"/>
            <ac:spMk id="2" creationId="{E7CA340B-1944-A491-0AF2-CC78A0FD911E}"/>
          </ac:spMkLst>
        </pc:spChg>
        <pc:spChg chg="del">
          <ac:chgData name="Nurul Izzatie Husna Muhammad Fauzi" userId="0dff9f38-c388-44d1-8ab3-41d441e9c9e8" providerId="ADAL" clId="{6DFD57B7-0DF4-4311-88DC-27C5C95BE860}" dt="2023-10-28T08:29:31.598" v="612" actId="478"/>
          <ac:spMkLst>
            <pc:docMk/>
            <pc:sldMk cId="4288706330" sldId="371"/>
            <ac:spMk id="3" creationId="{AA159BCA-47FD-F136-EB19-464162E39DC7}"/>
          </ac:spMkLst>
        </pc:spChg>
        <pc:spChg chg="add mod">
          <ac:chgData name="Nurul Izzatie Husna Muhammad Fauzi" userId="0dff9f38-c388-44d1-8ab3-41d441e9c9e8" providerId="ADAL" clId="{6DFD57B7-0DF4-4311-88DC-27C5C95BE860}" dt="2023-10-28T08:29:42.310" v="616" actId="14100"/>
          <ac:spMkLst>
            <pc:docMk/>
            <pc:sldMk cId="4288706330" sldId="371"/>
            <ac:spMk id="4" creationId="{3A046277-096D-B10C-2AC0-EA3733142A69}"/>
          </ac:spMkLst>
        </pc:spChg>
        <pc:picChg chg="add mod">
          <ac:chgData name="Nurul Izzatie Husna Muhammad Fauzi" userId="0dff9f38-c388-44d1-8ab3-41d441e9c9e8" providerId="ADAL" clId="{6DFD57B7-0DF4-4311-88DC-27C5C95BE860}" dt="2023-10-28T08:29:42.310" v="616" actId="14100"/>
          <ac:picMkLst>
            <pc:docMk/>
            <pc:sldMk cId="4288706330" sldId="371"/>
            <ac:picMk id="5" creationId="{DAFA916A-0799-6898-C189-1E03A0234AAF}"/>
          </ac:picMkLst>
        </pc:picChg>
      </pc:sldChg>
      <pc:sldChg chg="new del">
        <pc:chgData name="Nurul Izzatie Husna Muhammad Fauzi" userId="0dff9f38-c388-44d1-8ab3-41d441e9c9e8" providerId="ADAL" clId="{6DFD57B7-0DF4-4311-88DC-27C5C95BE860}" dt="2023-10-28T08:29:56.106" v="618" actId="47"/>
        <pc:sldMkLst>
          <pc:docMk/>
          <pc:sldMk cId="2580117497" sldId="372"/>
        </pc:sldMkLst>
      </pc:sldChg>
      <pc:sldChg chg="del">
        <pc:chgData name="Nurul Izzatie Husna Muhammad Fauzi" userId="0dff9f38-c388-44d1-8ab3-41d441e9c9e8" providerId="ADAL" clId="{6DFD57B7-0DF4-4311-88DC-27C5C95BE860}" dt="2023-10-28T06:23:15.297" v="15" actId="47"/>
        <pc:sldMkLst>
          <pc:docMk/>
          <pc:sldMk cId="3421937339" sldId="372"/>
        </pc:sldMkLst>
      </pc:sldChg>
      <pc:sldChg chg="del">
        <pc:chgData name="Nurul Izzatie Husna Muhammad Fauzi" userId="0dff9f38-c388-44d1-8ab3-41d441e9c9e8" providerId="ADAL" clId="{6DFD57B7-0DF4-4311-88DC-27C5C95BE860}" dt="2023-10-28T06:23:16.329" v="16" actId="47"/>
        <pc:sldMkLst>
          <pc:docMk/>
          <pc:sldMk cId="3501496757" sldId="373"/>
        </pc:sldMkLst>
      </pc:sldChg>
      <pc:sldChg chg="del">
        <pc:chgData name="Nurul Izzatie Husna Muhammad Fauzi" userId="0dff9f38-c388-44d1-8ab3-41d441e9c9e8" providerId="ADAL" clId="{6DFD57B7-0DF4-4311-88DC-27C5C95BE860}" dt="2023-10-28T06:23:17.577" v="17" actId="47"/>
        <pc:sldMkLst>
          <pc:docMk/>
          <pc:sldMk cId="1860986064" sldId="374"/>
        </pc:sldMkLst>
      </pc:sldChg>
      <pc:sldChg chg="del">
        <pc:chgData name="Nurul Izzatie Husna Muhammad Fauzi" userId="0dff9f38-c388-44d1-8ab3-41d441e9c9e8" providerId="ADAL" clId="{6DFD57B7-0DF4-4311-88DC-27C5C95BE860}" dt="2023-10-28T06:23:19.969" v="20" actId="47"/>
        <pc:sldMkLst>
          <pc:docMk/>
          <pc:sldMk cId="180315022" sldId="375"/>
        </pc:sldMkLst>
      </pc:sldChg>
      <pc:sldChg chg="del">
        <pc:chgData name="Nurul Izzatie Husna Muhammad Fauzi" userId="0dff9f38-c388-44d1-8ab3-41d441e9c9e8" providerId="ADAL" clId="{6DFD57B7-0DF4-4311-88DC-27C5C95BE860}" dt="2023-10-28T06:23:18.364" v="18" actId="47"/>
        <pc:sldMkLst>
          <pc:docMk/>
          <pc:sldMk cId="813724574" sldId="376"/>
        </pc:sldMkLst>
      </pc:sldChg>
      <pc:sldChg chg="del">
        <pc:chgData name="Nurul Izzatie Husna Muhammad Fauzi" userId="0dff9f38-c388-44d1-8ab3-41d441e9c9e8" providerId="ADAL" clId="{6DFD57B7-0DF4-4311-88DC-27C5C95BE860}" dt="2023-10-28T06:23:19.172" v="19" actId="47"/>
        <pc:sldMkLst>
          <pc:docMk/>
          <pc:sldMk cId="1726844850" sldId="377"/>
        </pc:sldMkLst>
      </pc:sldChg>
      <pc:sldChg chg="del">
        <pc:chgData name="Nurul Izzatie Husna Muhammad Fauzi" userId="0dff9f38-c388-44d1-8ab3-41d441e9c9e8" providerId="ADAL" clId="{6DFD57B7-0DF4-4311-88DC-27C5C95BE860}" dt="2023-10-28T06:23:20.998" v="21" actId="47"/>
        <pc:sldMkLst>
          <pc:docMk/>
          <pc:sldMk cId="1216334813" sldId="378"/>
        </pc:sldMkLst>
      </pc:sldChg>
      <pc:sldChg chg="del">
        <pc:chgData name="Nurul Izzatie Husna Muhammad Fauzi" userId="0dff9f38-c388-44d1-8ab3-41d441e9c9e8" providerId="ADAL" clId="{6DFD57B7-0DF4-4311-88DC-27C5C95BE860}" dt="2023-10-28T06:23:23.136" v="22" actId="47"/>
        <pc:sldMkLst>
          <pc:docMk/>
          <pc:sldMk cId="4010901252" sldId="379"/>
        </pc:sldMkLst>
      </pc:sldChg>
      <pc:sldChg chg="del">
        <pc:chgData name="Nurul Izzatie Husna Muhammad Fauzi" userId="0dff9f38-c388-44d1-8ab3-41d441e9c9e8" providerId="ADAL" clId="{6DFD57B7-0DF4-4311-88DC-27C5C95BE860}" dt="2023-10-28T06:23:24.371" v="23" actId="47"/>
        <pc:sldMkLst>
          <pc:docMk/>
          <pc:sldMk cId="2550791584" sldId="380"/>
        </pc:sldMkLst>
      </pc:sldChg>
      <pc:sldChg chg="del">
        <pc:chgData name="Nurul Izzatie Husna Muhammad Fauzi" userId="0dff9f38-c388-44d1-8ab3-41d441e9c9e8" providerId="ADAL" clId="{6DFD57B7-0DF4-4311-88DC-27C5C95BE860}" dt="2023-10-28T06:23:28.900" v="24" actId="47"/>
        <pc:sldMkLst>
          <pc:docMk/>
          <pc:sldMk cId="950803986" sldId="381"/>
        </pc:sldMkLst>
      </pc:sldChg>
      <pc:sldChg chg="del">
        <pc:chgData name="Nurul Izzatie Husna Muhammad Fauzi" userId="0dff9f38-c388-44d1-8ab3-41d441e9c9e8" providerId="ADAL" clId="{6DFD57B7-0DF4-4311-88DC-27C5C95BE860}" dt="2023-10-28T06:23:32.190" v="25" actId="47"/>
        <pc:sldMkLst>
          <pc:docMk/>
          <pc:sldMk cId="2722897166" sldId="382"/>
        </pc:sldMkLst>
      </pc:sldChg>
    </pc:docChg>
  </pc:docChgLst>
  <pc:docChgLst>
    <pc:chgData name="Justin Gilbert Alexius Silvester" userId="e171b4e1-057c-425a-88c8-b1b6f7091bdb" providerId="ADAL" clId="{9A5324C5-48C6-4440-8310-7E913D0BC700}"/>
    <pc:docChg chg="modSld">
      <pc:chgData name="Justin Gilbert Alexius Silvester" userId="e171b4e1-057c-425a-88c8-b1b6f7091bdb" providerId="ADAL" clId="{9A5324C5-48C6-4440-8310-7E913D0BC700}" dt="2023-11-28T06:12:32.716" v="0"/>
      <pc:docMkLst>
        <pc:docMk/>
      </pc:docMkLst>
      <pc:sldChg chg="modSp mod">
        <pc:chgData name="Justin Gilbert Alexius Silvester" userId="e171b4e1-057c-425a-88c8-b1b6f7091bdb" providerId="ADAL" clId="{9A5324C5-48C6-4440-8310-7E913D0BC700}" dt="2023-11-28T06:12:32.716" v="0"/>
        <pc:sldMkLst>
          <pc:docMk/>
          <pc:sldMk cId="300761540" sldId="302"/>
        </pc:sldMkLst>
        <pc:spChg chg="mod">
          <ac:chgData name="Justin Gilbert Alexius Silvester" userId="e171b4e1-057c-425a-88c8-b1b6f7091bdb" providerId="ADAL" clId="{9A5324C5-48C6-4440-8310-7E913D0BC700}" dt="2023-11-28T06:12:32.716" v="0"/>
          <ac:spMkLst>
            <pc:docMk/>
            <pc:sldMk cId="300761540" sldId="302"/>
            <ac:spMk id="12" creationId="{46E76693-9333-AC46-AAFA-600C2E1A00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0D94D-E1CF-4942-9670-7567F4F4487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518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>
                <a:solidFill>
                  <a:schemeClr val="bg1"/>
                </a:solidFill>
              </a:rPr>
              <a:t>AAPP007-4-2 System Analysis and Design</a:t>
            </a:r>
            <a:endParaRPr lang="en-US" sz="8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l"/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MY" sz="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Information System 	</a:t>
            </a:r>
          </a:p>
          <a:p>
            <a:pPr algn="ctr"/>
            <a:endParaRPr lang="en-US" sz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E8285C3-AD06-C6EE-DA1E-01E4AE09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System </a:t>
            </a:r>
            <a:r>
              <a:rPr lang="en-MY" sz="3200" dirty="0"/>
              <a:t>development life cycle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E76693-9333-AC46-AAFA-600C2E1A0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3200" dirty="0"/>
              <a:t>CT026-3-1-</a:t>
            </a:r>
            <a:r>
              <a:rPr lang="en-US" sz="3200"/>
              <a:t>Systems Analysis and Design</a:t>
            </a:r>
            <a:endParaRPr lang="en-MY" sz="3200" dirty="0"/>
          </a:p>
        </p:txBody>
      </p:sp>
    </p:spTree>
    <p:extLst>
      <p:ext uri="{BB962C8B-B14F-4D97-AF65-F5344CB8AC3E}">
        <p14:creationId xmlns:p14="http://schemas.microsoft.com/office/powerpoint/2010/main" val="30076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511BB8-10E7-18A7-CD87-8A011ABD6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1" dirty="0">
                <a:solidFill>
                  <a:schemeClr val="accent6"/>
                </a:solidFill>
              </a:rPr>
              <a:t>Systems Planning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Begins the process with system request which describes problems or desired changes in an IS or a business process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Purpose of this phase is to perform a preliminary investigation  to evaluate an IT related business opportunity and problem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Preliminary investigation is a critical step because the outcome will affect the entire development process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Deliverable is preliminary investigation report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2BBBF-15B5-75DE-FA60-EE9E01B5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Phases in SDLC 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53915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511BB8-10E7-18A7-CD87-8A011ABD6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1" dirty="0">
                <a:solidFill>
                  <a:schemeClr val="accent6"/>
                </a:solidFill>
              </a:rPr>
              <a:t>Systems Analysis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The purpose is to build a logical model of the new system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By creating requirement modelling which to investigating business processes and document new system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Perform fact-finding techniques such as interview, survey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Deliverable is the system requirements document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2BBBF-15B5-75DE-FA60-EE9E01B5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Phases in SDLC 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72883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511BB8-10E7-18A7-CD87-8A011ABD6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b="1" dirty="0">
                <a:solidFill>
                  <a:schemeClr val="accent6"/>
                </a:solidFill>
              </a:rPr>
              <a:t>Systems Design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Create a physical model that satisfies all documented requirements for the system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Design user interface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Identify outputs, inputs, and processes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Deliverable is the system design specification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Management and user involvement is critical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2BBBF-15B5-75DE-FA60-EE9E01B5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Phases in SDLC 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147540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511BB8-10E7-18A7-CD87-8A011ABD6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b="1" dirty="0">
                <a:solidFill>
                  <a:schemeClr val="accent6"/>
                </a:solidFill>
              </a:rPr>
              <a:t>Systems Implementation</a:t>
            </a:r>
            <a:endParaRPr lang="en-US" sz="2400" b="1" dirty="0">
              <a:solidFill>
                <a:schemeClr val="accent6"/>
              </a:solidFill>
            </a:endParaRP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New system is constructed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Programs are written, tested and  documented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System is installed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Deliverable is a completely functioning and documented information system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22BBBF-15B5-75DE-FA60-EE9E01B5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Phases in SDLC 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85754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21BA80-5A78-0819-2B67-B867A39F9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6"/>
                </a:solidFill>
              </a:rPr>
              <a:t>Systems Security and Support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A well-designed system must be secure, reliable, maintainable, and scalable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Maintenance changes correct errors and adapt to changes in the environments, such as new tax rates.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Enhancements provide new features and benefits the objective during this phase is to maximize return on the IT investment.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Security controls safeguard the system from both external and internal threats.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A scalable design can expand to meet new business requirements and volumes.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Most information systems need to be updated significantly or replaced after several years of operation</a:t>
            </a:r>
            <a:r>
              <a:rPr lang="en-US" sz="2400" b="1" dirty="0">
                <a:solidFill>
                  <a:schemeClr val="accent6"/>
                </a:solidFill>
              </a:rPr>
              <a:t>.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9628AA-B42A-C9B0-FB95-0BA45981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Phases in SDLC 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914673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B39BFA-9B41-FF48-4794-75A50D43F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>
                <a:solidFill>
                  <a:schemeClr val="accent6"/>
                </a:solidFill>
              </a:rPr>
              <a:t>Definition</a:t>
            </a:r>
          </a:p>
          <a:p>
            <a:pPr lvl="1" eaLnBrk="1" hangingPunct="1"/>
            <a:r>
              <a:rPr lang="en-US" sz="2400" dirty="0">
                <a:solidFill>
                  <a:schemeClr val="accent6"/>
                </a:solidFill>
              </a:rPr>
              <a:t>A standard process followed in an organization to conduct  all the steps necessary to analyze, design, implement &amp;  maintain IS.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E70433-1262-9969-151D-E5F80B40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Systems Development Methodology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61514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6B39BFA-9B41-FF48-4794-75A50D43F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chemeClr val="accent6"/>
                </a:solidFill>
              </a:rPr>
              <a:t>Importance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To ensure consistency in management of projects  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To ensure easier estimation of project times and costs 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To eliminate those causes of unsuccessful system development – e.g. a more understandable process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Reduce time &amp; cost 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Interact &amp; encourage user involvement</a:t>
            </a:r>
          </a:p>
          <a:p>
            <a:pPr lvl="1"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 To improve the quality of work &amp; system</a:t>
            </a:r>
          </a:p>
          <a:p>
            <a:pPr lvl="1"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 Produce complete &amp; accurate design specification and     documentation</a:t>
            </a:r>
          </a:p>
          <a:p>
            <a:pPr lvl="1" algn="just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 Meet user requirement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E70433-1262-9969-151D-E5F80B406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Systems Development Methodology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35663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F48CF7-0EC9-547A-10EB-15C68407D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520267" cy="4525962"/>
          </a:xfrm>
        </p:spPr>
        <p:txBody>
          <a:bodyPr/>
          <a:lstStyle/>
          <a:p>
            <a:r>
              <a:rPr lang="en-US" altLang="en-US" sz="2400" dirty="0">
                <a:solidFill>
                  <a:schemeClr val="accent6"/>
                </a:solidFill>
              </a:rPr>
              <a:t>Various Methods to implement SDLC</a:t>
            </a:r>
          </a:p>
          <a:p>
            <a:r>
              <a:rPr lang="en-US" altLang="en-US" sz="2400" dirty="0">
                <a:solidFill>
                  <a:schemeClr val="accent6"/>
                </a:solidFill>
              </a:rPr>
              <a:t>Waterfall Methodology ≠ SDLC</a:t>
            </a:r>
          </a:p>
          <a:p>
            <a:endParaRPr lang="en-US" sz="2400" dirty="0">
              <a:solidFill>
                <a:schemeClr val="accent6"/>
              </a:solidFill>
            </a:endParaRPr>
          </a:p>
          <a:p>
            <a:endParaRPr lang="en-MY" sz="2400" dirty="0">
              <a:solidFill>
                <a:schemeClr val="accent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56FDE6-A293-7FFF-FAAB-0266FA8B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Waterfall Methodology</a:t>
            </a:r>
            <a:endParaRPr lang="en-MY" dirty="0"/>
          </a:p>
        </p:txBody>
      </p:sp>
      <p:pic>
        <p:nvPicPr>
          <p:cNvPr id="4" name="Picture 3" descr="http://www.umsl.edu/~hugheyd/is6840/images/Waterfall_model.png">
            <a:extLst>
              <a:ext uri="{FF2B5EF4-FFF2-40B4-BE49-F238E27FC236}">
                <a16:creationId xmlns:a16="http://schemas.microsoft.com/office/drawing/2014/main" id="{5AEC2335-F2FB-FCBA-13F7-C57536C2F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" r="3239"/>
          <a:stretch/>
        </p:blipFill>
        <p:spPr bwMode="auto">
          <a:xfrm>
            <a:off x="6095999" y="1720493"/>
            <a:ext cx="5672667" cy="4717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270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92E8C8-04AB-67AA-7C3D-C78FCC6F5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1588029"/>
          </a:xfrm>
        </p:spPr>
        <p:txBody>
          <a:bodyPr/>
          <a:lstStyle/>
          <a:p>
            <a:r>
              <a:rPr lang="en-US" altLang="en-US" sz="2400" dirty="0">
                <a:solidFill>
                  <a:schemeClr val="accent6"/>
                </a:solidFill>
              </a:rPr>
              <a:t>Main problem is the inflexible division of a project into separate stages. </a:t>
            </a:r>
          </a:p>
          <a:p>
            <a:r>
              <a:rPr lang="en-US" altLang="en-US" sz="2400" dirty="0">
                <a:solidFill>
                  <a:schemeClr val="accent6"/>
                </a:solidFill>
              </a:rPr>
              <a:t>Commitments made earlier on and it is difficult to react to changes in requirements</a:t>
            </a:r>
          </a:p>
          <a:p>
            <a:r>
              <a:rPr lang="en-US" altLang="en-US" sz="2400" dirty="0">
                <a:solidFill>
                  <a:schemeClr val="accent6"/>
                </a:solidFill>
              </a:rPr>
              <a:t>Unsuitable if requirements are not well understood or likely to change</a:t>
            </a:r>
            <a:endParaRPr lang="en-GB" altLang="en-US" sz="2400" dirty="0">
              <a:solidFill>
                <a:schemeClr val="accent6"/>
              </a:solidFill>
            </a:endParaRPr>
          </a:p>
          <a:p>
            <a:endParaRPr lang="en-MY" sz="2400" dirty="0">
              <a:solidFill>
                <a:schemeClr val="accent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26AF48-DF22-4EAA-CFAE-3DFC5D74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Waterfall Methodology</a:t>
            </a:r>
            <a:endParaRPr lang="en-MY" dirty="0"/>
          </a:p>
        </p:txBody>
      </p:sp>
      <p:pic>
        <p:nvPicPr>
          <p:cNvPr id="4" name="Picture 2" descr="https://c1.staticflickr.com/3/2561/4075943087_14fa50f9a5.jpg">
            <a:extLst>
              <a:ext uri="{FF2B5EF4-FFF2-40B4-BE49-F238E27FC236}">
                <a16:creationId xmlns:a16="http://schemas.microsoft.com/office/drawing/2014/main" id="{C6D1E5CE-23CF-8559-4BE3-6D2A7821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796" y="3152412"/>
            <a:ext cx="9835907" cy="318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98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4DF9B2-5D3B-5449-1818-96F22D1156E4}"/>
              </a:ext>
            </a:extLst>
          </p:cNvPr>
          <p:cNvSpPr/>
          <p:nvPr/>
        </p:nvSpPr>
        <p:spPr bwMode="auto">
          <a:xfrm>
            <a:off x="1549970" y="273647"/>
            <a:ext cx="8825429" cy="58785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M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http://www.business-software.com/wp-content/uploads/2013/11/dev-methods.gif">
            <a:extLst>
              <a:ext uri="{FF2B5EF4-FFF2-40B4-BE49-F238E27FC236}">
                <a16:creationId xmlns:a16="http://schemas.microsoft.com/office/drawing/2014/main" id="{AEEA99A4-4932-F135-DDA1-EB983F04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08" y="0"/>
            <a:ext cx="8669391" cy="6509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589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ABE47-B1F9-1E34-B33E-A8FBDF323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r>
              <a:rPr lang="en-MY" sz="2400" dirty="0"/>
              <a:t>At the end of this topic, you should be able to:</a:t>
            </a:r>
          </a:p>
          <a:p>
            <a:pPr marL="0" indent="0">
              <a:buNone/>
            </a:pPr>
            <a:r>
              <a:rPr lang="en-MY" sz="2400" dirty="0"/>
              <a:t>    1. </a:t>
            </a:r>
            <a:r>
              <a:rPr lang="en-US" sz="2400" dirty="0"/>
              <a:t>Explain each of the SDLC phases briefly</a:t>
            </a:r>
            <a:endParaRPr lang="en-MY" sz="2400" dirty="0"/>
          </a:p>
          <a:p>
            <a:pPr marL="0" indent="0">
              <a:buNone/>
            </a:pPr>
            <a:r>
              <a:rPr lang="en-MY" sz="2400" dirty="0"/>
              <a:t>    2. </a:t>
            </a:r>
            <a:r>
              <a:rPr lang="en-US" sz="2400" dirty="0"/>
              <a:t>Define Systems Development Methodology</a:t>
            </a:r>
            <a:endParaRPr lang="en-MY" sz="2400" dirty="0"/>
          </a:p>
          <a:p>
            <a:pPr marL="0" indent="0">
              <a:buNone/>
            </a:pPr>
            <a:r>
              <a:rPr lang="en-MY" sz="2400" dirty="0"/>
              <a:t>    3. </a:t>
            </a:r>
            <a:r>
              <a:rPr lang="en-US" sz="2400" dirty="0"/>
              <a:t>Explain the importance of Systems Development Methodology</a:t>
            </a:r>
            <a:endParaRPr lang="en-MY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0E221F-B43F-9E5C-A5B7-086DFF31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Topic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036573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046277-096D-B10C-2AC0-EA3733142A69}"/>
              </a:ext>
            </a:extLst>
          </p:cNvPr>
          <p:cNvSpPr/>
          <p:nvPr/>
        </p:nvSpPr>
        <p:spPr bwMode="auto">
          <a:xfrm>
            <a:off x="1329837" y="401219"/>
            <a:ext cx="8711629" cy="596571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M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2" descr="https://upload.wikimedia.org/wikipedia/commons/thumb/5/5f/Three_software_development_patterns_mashed_together.svg/420px-Three_software_development_patterns_mashed_together.svg.png">
            <a:extLst>
              <a:ext uri="{FF2B5EF4-FFF2-40B4-BE49-F238E27FC236}">
                <a16:creationId xmlns:a16="http://schemas.microsoft.com/office/drawing/2014/main" id="{DAFA916A-0799-6898-C189-1E03A0234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691" y="240632"/>
            <a:ext cx="6629807" cy="628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8706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396D3E-CCF6-60B2-BAAC-FD2505CDE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400" dirty="0"/>
              <a:t>Overview of SDLC (Systems Development Life Cycle)</a:t>
            </a:r>
          </a:p>
          <a:p>
            <a:pPr lvl="1" eaLnBrk="1" hangingPunct="1">
              <a:defRPr/>
            </a:pPr>
            <a:r>
              <a:rPr lang="en-US" sz="2400" dirty="0"/>
              <a:t>Overview of phases in SDLC</a:t>
            </a:r>
          </a:p>
          <a:p>
            <a:pPr lvl="1" eaLnBrk="1" hangingPunct="1">
              <a:defRPr/>
            </a:pPr>
            <a:r>
              <a:rPr lang="en-US" sz="2400" dirty="0"/>
              <a:t>Systems development methodology</a:t>
            </a:r>
          </a:p>
          <a:p>
            <a:endParaRPr lang="en-MY" sz="2400" dirty="0"/>
          </a:p>
          <a:p>
            <a:pPr lvl="0"/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8F78B-55E0-0824-03B4-2BB46370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Summary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4548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76D51-7E8E-5334-1558-2C0143F3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To Expect Next Week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9691AC-B026-6F6A-E82C-CD6FF0FE55BC}"/>
              </a:ext>
            </a:extLst>
          </p:cNvPr>
          <p:cNvSpPr txBox="1">
            <a:spLocks/>
          </p:cNvSpPr>
          <p:nvPr/>
        </p:nvSpPr>
        <p:spPr bwMode="auto">
          <a:xfrm>
            <a:off x="447752" y="1687513"/>
            <a:ext cx="570116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MY" b="1" kern="0" dirty="0"/>
              <a:t>In Class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FEF9A1-3A25-1E80-6C47-43328A7FEE12}"/>
              </a:ext>
            </a:extLst>
          </p:cNvPr>
          <p:cNvSpPr txBox="1">
            <a:spLocks/>
          </p:cNvSpPr>
          <p:nvPr/>
        </p:nvSpPr>
        <p:spPr>
          <a:xfrm>
            <a:off x="447752" y="2327275"/>
            <a:ext cx="5701165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CE71CE8-3F3F-86CF-7F44-FB22D3BD451A}"/>
              </a:ext>
            </a:extLst>
          </p:cNvPr>
          <p:cNvSpPr txBox="1">
            <a:spLocks/>
          </p:cNvSpPr>
          <p:nvPr/>
        </p:nvSpPr>
        <p:spPr>
          <a:xfrm>
            <a:off x="6345768" y="1687513"/>
            <a:ext cx="5389033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MY" b="1" kern="0" dirty="0"/>
              <a:t>Preparation for Class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60B6015-12F5-56E1-D81C-653B222516D3}"/>
              </a:ext>
            </a:extLst>
          </p:cNvPr>
          <p:cNvSpPr txBox="1">
            <a:spLocks/>
          </p:cNvSpPr>
          <p:nvPr/>
        </p:nvSpPr>
        <p:spPr>
          <a:xfrm>
            <a:off x="6345768" y="2327275"/>
            <a:ext cx="5389033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Download the slide and study for the next chapter.</a:t>
            </a:r>
            <a:endParaRPr lang="en-MY" sz="2400" kern="0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3534C1AE-C067-0B4C-CA55-135FF764472D}"/>
              </a:ext>
            </a:extLst>
          </p:cNvPr>
          <p:cNvSpPr txBox="1">
            <a:spLocks/>
          </p:cNvSpPr>
          <p:nvPr/>
        </p:nvSpPr>
        <p:spPr>
          <a:xfrm>
            <a:off x="447752" y="2327275"/>
            <a:ext cx="5389033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Planning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MY" sz="2400" dirty="0"/>
              <a:t>Problem Statement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System </a:t>
            </a:r>
            <a:r>
              <a:rPr lang="en-MY" sz="2400" dirty="0"/>
              <a:t>Change Request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/>
              <a:t>Preliminary </a:t>
            </a:r>
            <a:r>
              <a:rPr lang="en-GB" sz="2400" dirty="0"/>
              <a:t>Investigation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/>
          </a:p>
          <a:p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366935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pPr lvl="0"/>
            <a:r>
              <a:rPr lang="en-MY" sz="2400" dirty="0"/>
              <a:t>Overview of SDLC</a:t>
            </a:r>
            <a:endParaRPr lang="en-US" sz="2400" dirty="0"/>
          </a:p>
          <a:p>
            <a:r>
              <a:rPr lang="en-GB" sz="2400" dirty="0"/>
              <a:t>Phases in SDLC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Contents &amp; Structure </a:t>
            </a:r>
          </a:p>
        </p:txBody>
      </p:sp>
    </p:spTree>
    <p:extLst>
      <p:ext uri="{BB962C8B-B14F-4D97-AF65-F5344CB8AC3E}">
        <p14:creationId xmlns:p14="http://schemas.microsoft.com/office/powerpoint/2010/main" val="153780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r>
              <a:rPr lang="en-US" sz="2400" dirty="0"/>
              <a:t>If you have mastered this topic, you should be able to use the following terms correctly in your assignments and exams: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SDLC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US" b="1"/>
              <a:t>Key terms you must be able to use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1956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r>
              <a:rPr lang="en-GB" sz="2800" dirty="0">
                <a:effectLst/>
                <a:latin typeface="PT Sans (Headings)"/>
                <a:ea typeface="Calibri" panose="020F0502020204030204" pitchFamily="34" charset="0"/>
              </a:rPr>
              <a:t>Identify </a:t>
            </a:r>
            <a:r>
              <a:rPr lang="en-GB" sz="2800" b="1" dirty="0">
                <a:effectLst/>
                <a:latin typeface="PT Sans (Headings)"/>
                <a:ea typeface="Calibri" panose="020F0502020204030204" pitchFamily="34" charset="0"/>
              </a:rPr>
              <a:t>FOUR (4)</a:t>
            </a:r>
            <a:r>
              <a:rPr lang="en-GB" sz="2800" dirty="0">
                <a:effectLst/>
                <a:latin typeface="PT Sans (Headings)"/>
                <a:ea typeface="Calibri" panose="020F0502020204030204" pitchFamily="34" charset="0"/>
              </a:rPr>
              <a:t> skills that a system analyst should have.</a:t>
            </a:r>
            <a:endParaRPr lang="en-MY" sz="2800" dirty="0">
              <a:effectLst/>
              <a:latin typeface="PT Sans (Headings)"/>
              <a:ea typeface="Times New Roman" panose="02020603050405020304" pitchFamily="18" charset="0"/>
            </a:endParaRPr>
          </a:p>
          <a:p>
            <a:endParaRPr lang="en-MY" sz="2400" dirty="0"/>
          </a:p>
          <a:p>
            <a:pPr marL="0" lvl="0" indent="0">
              <a:buNone/>
            </a:pPr>
            <a:r>
              <a:rPr lang="en-MY" sz="2400" dirty="0">
                <a:latin typeface="PT Sans (Headings)"/>
              </a:rPr>
              <a:t>   1. </a:t>
            </a:r>
            <a:r>
              <a:rPr lang="en-US" sz="2400" dirty="0">
                <a:effectLst/>
                <a:latin typeface="PT Sans (Headings)"/>
                <a:ea typeface="Calibri" panose="020F0502020204030204" pitchFamily="34" charset="0"/>
              </a:rPr>
              <a:t>Analytical Skills</a:t>
            </a:r>
            <a:endParaRPr lang="en-MY" sz="2400" dirty="0">
              <a:latin typeface="PT Sans (Headings)"/>
              <a:ea typeface="Calibri" panose="020F0502020204030204" pitchFamily="34" charset="0"/>
            </a:endParaRPr>
          </a:p>
          <a:p>
            <a:pPr marL="0" lvl="0" indent="0">
              <a:buNone/>
            </a:pPr>
            <a:r>
              <a:rPr lang="en-US" sz="2400" dirty="0">
                <a:effectLst/>
                <a:latin typeface="PT Sans (Headings)"/>
                <a:ea typeface="Calibri" panose="020F0502020204030204" pitchFamily="34" charset="0"/>
              </a:rPr>
              <a:t>   2. Management Skills</a:t>
            </a:r>
            <a:endParaRPr lang="en-MY" sz="2400" dirty="0">
              <a:latin typeface="PT Sans (Headings)"/>
              <a:ea typeface="Calibri" panose="020F0502020204030204" pitchFamily="34" charset="0"/>
            </a:endParaRPr>
          </a:p>
          <a:p>
            <a:pPr marL="0" lvl="0" indent="0">
              <a:buNone/>
            </a:pPr>
            <a:r>
              <a:rPr lang="en-MY" sz="2400" dirty="0">
                <a:effectLst/>
                <a:latin typeface="PT Sans (Headings)"/>
                <a:ea typeface="Calibri" panose="020F0502020204030204" pitchFamily="34" charset="0"/>
              </a:rPr>
              <a:t>   3. </a:t>
            </a:r>
            <a:r>
              <a:rPr lang="en-US" sz="2400" dirty="0">
                <a:effectLst/>
                <a:latin typeface="PT Sans (Headings)"/>
                <a:ea typeface="Calibri" panose="020F0502020204030204" pitchFamily="34" charset="0"/>
              </a:rPr>
              <a:t>Technical Skills</a:t>
            </a:r>
            <a:endParaRPr lang="en-MY" sz="2400" dirty="0">
              <a:latin typeface="PT Sans (Headings)"/>
              <a:ea typeface="Calibri" panose="020F0502020204030204" pitchFamily="34" charset="0"/>
            </a:endParaRPr>
          </a:p>
          <a:p>
            <a:pPr marL="0" lvl="0" indent="0">
              <a:buNone/>
            </a:pPr>
            <a:r>
              <a:rPr lang="en-MY" sz="2400" dirty="0">
                <a:effectLst/>
                <a:latin typeface="PT Sans (Headings)"/>
                <a:ea typeface="Calibri" panose="020F0502020204030204" pitchFamily="34" charset="0"/>
              </a:rPr>
              <a:t>   4. </a:t>
            </a:r>
            <a:r>
              <a:rPr lang="en-US" sz="2400" dirty="0">
                <a:effectLst/>
                <a:latin typeface="PT Sans (Headings)"/>
                <a:ea typeface="Calibri" panose="020F0502020204030204" pitchFamily="34" charset="0"/>
              </a:rPr>
              <a:t>Interpersonal Skills</a:t>
            </a:r>
            <a:endParaRPr lang="en-MY" sz="2400" dirty="0">
              <a:effectLst/>
              <a:latin typeface="PT Sans (Headings)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MY" sz="2400" dirty="0"/>
          </a:p>
          <a:p>
            <a:pPr marL="0" indent="0">
              <a:buNone/>
            </a:pPr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Recap From Last Lesson</a:t>
            </a:r>
          </a:p>
        </p:txBody>
      </p:sp>
    </p:spTree>
    <p:extLst>
      <p:ext uri="{BB962C8B-B14F-4D97-AF65-F5344CB8AC3E}">
        <p14:creationId xmlns:p14="http://schemas.microsoft.com/office/powerpoint/2010/main" val="1099552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E0F322-ED82-D2AC-2859-A1584F0FA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>
                <a:solidFill>
                  <a:schemeClr val="accent6"/>
                </a:solidFill>
                <a:sym typeface="Symbol" panose="05050102010706020507" pitchFamily="18" charset="2"/>
              </a:rPr>
              <a:t>System development life cycle  - an attempt to establish structured approach to systems analysis and design</a:t>
            </a:r>
          </a:p>
          <a:p>
            <a:pPr eaLnBrk="1" hangingPunct="1"/>
            <a:r>
              <a:rPr lang="en-US" sz="2400" dirty="0">
                <a:solidFill>
                  <a:schemeClr val="accent6"/>
                </a:solidFill>
              </a:rPr>
              <a:t>Structured Analysis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Structured analysis uses a concept called the system development life cycle (SDLC)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to plan and manage the system development process.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The SDLC describes activities and functions that all system developers perform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45DC6E-E530-6DA0-8470-9C1F15429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 to SDLC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88441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0A5BEB-5E1E-4CFD-00A3-C2CBDC28C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sz="2400" dirty="0">
                <a:solidFill>
                  <a:schemeClr val="accent6"/>
                </a:solidFill>
              </a:rPr>
              <a:t>Also known as </a:t>
            </a:r>
            <a:r>
              <a:rPr lang="en-US" sz="2400" dirty="0">
                <a:solidFill>
                  <a:srgbClr val="C00000"/>
                </a:solidFill>
              </a:rPr>
              <a:t>applications development cycle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 dirty="0">
                <a:solidFill>
                  <a:schemeClr val="accent6"/>
                </a:solidFill>
              </a:rPr>
              <a:t>an </a:t>
            </a:r>
            <a:r>
              <a:rPr lang="en-US" sz="2400" dirty="0">
                <a:solidFill>
                  <a:srgbClr val="C00000"/>
                </a:solidFill>
              </a:rPr>
              <a:t>organized approach </a:t>
            </a:r>
            <a:r>
              <a:rPr lang="en-US" sz="2400" dirty="0">
                <a:solidFill>
                  <a:schemeClr val="accent6"/>
                </a:solidFill>
              </a:rPr>
              <a:t>used in organizations to develop an information system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 dirty="0">
                <a:solidFill>
                  <a:schemeClr val="accent6"/>
                </a:solidFill>
              </a:rPr>
              <a:t>a </a:t>
            </a:r>
            <a:r>
              <a:rPr lang="en-US" sz="2400" dirty="0">
                <a:solidFill>
                  <a:srgbClr val="C00000"/>
                </a:solidFill>
              </a:rPr>
              <a:t>traditional</a:t>
            </a:r>
            <a:r>
              <a:rPr lang="en-US" sz="2400" dirty="0">
                <a:solidFill>
                  <a:schemeClr val="accent6"/>
                </a:solidFill>
              </a:rPr>
              <a:t> methodology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 dirty="0">
                <a:solidFill>
                  <a:schemeClr val="accent6"/>
                </a:solidFill>
              </a:rPr>
              <a:t>normally used on </a:t>
            </a:r>
            <a:r>
              <a:rPr lang="en-US" sz="2400" dirty="0">
                <a:solidFill>
                  <a:srgbClr val="C00000"/>
                </a:solidFill>
              </a:rPr>
              <a:t>large</a:t>
            </a:r>
            <a:r>
              <a:rPr lang="en-US" sz="2400" dirty="0">
                <a:solidFill>
                  <a:schemeClr val="accent6"/>
                </a:solidFill>
              </a:rPr>
              <a:t> projects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 dirty="0">
                <a:solidFill>
                  <a:schemeClr val="accent6"/>
                </a:solidFill>
              </a:rPr>
              <a:t>require </a:t>
            </a:r>
            <a:r>
              <a:rPr lang="en-US" sz="2400" dirty="0">
                <a:solidFill>
                  <a:srgbClr val="C00000"/>
                </a:solidFill>
              </a:rPr>
              <a:t>extensive development periods </a:t>
            </a:r>
            <a:r>
              <a:rPr lang="en-US" sz="2400" dirty="0">
                <a:solidFill>
                  <a:schemeClr val="accent6"/>
                </a:solidFill>
              </a:rPr>
              <a:t>more than 1 year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 dirty="0">
                <a:solidFill>
                  <a:srgbClr val="C00000"/>
                </a:solidFill>
              </a:rPr>
              <a:t>complicated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 dirty="0">
                <a:solidFill>
                  <a:schemeClr val="accent6"/>
                </a:solidFill>
              </a:rPr>
              <a:t>results </a:t>
            </a:r>
            <a:r>
              <a:rPr lang="en-US" sz="2400" dirty="0">
                <a:solidFill>
                  <a:srgbClr val="C00000"/>
                </a:solidFill>
              </a:rPr>
              <a:t>do not always satisfy </a:t>
            </a:r>
            <a:r>
              <a:rPr lang="en-US" sz="2400" dirty="0">
                <a:solidFill>
                  <a:schemeClr val="accent6"/>
                </a:solidFill>
              </a:rPr>
              <a:t>the user</a:t>
            </a:r>
          </a:p>
          <a:p>
            <a:pPr eaLnBrk="1" hangingPunct="1">
              <a:lnSpc>
                <a:spcPct val="120000"/>
              </a:lnSpc>
            </a:pPr>
            <a:r>
              <a:rPr lang="en-US" sz="2400" dirty="0">
                <a:solidFill>
                  <a:schemeClr val="accent6"/>
                </a:solidFill>
              </a:rPr>
              <a:t>an </a:t>
            </a:r>
            <a:r>
              <a:rPr lang="en-US" sz="2400" dirty="0">
                <a:solidFill>
                  <a:srgbClr val="C00000"/>
                </a:solidFill>
              </a:rPr>
              <a:t>expensive</a:t>
            </a:r>
            <a:r>
              <a:rPr lang="en-US" sz="2400" dirty="0">
                <a:solidFill>
                  <a:schemeClr val="accent6"/>
                </a:solidFill>
              </a:rPr>
              <a:t> approach considering the money, time and effort put 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EE1B06-688B-108F-9572-47A735FAB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Systems Development Life Cycle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5557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B78843-486D-FD72-39F3-094892DD8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SDLC model usually includes five steps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System planning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System analysis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System design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System implementation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System security and support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1A20C1-D443-C854-E5A0-417AF6D3A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 of SDLC phases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38377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FFF4AF-1400-3AA9-056B-04B3F2D85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5079998"/>
            <a:ext cx="11747500" cy="1143001"/>
          </a:xfrm>
        </p:spPr>
        <p:txBody>
          <a:bodyPr/>
          <a:lstStyle/>
          <a:p>
            <a:r>
              <a:rPr lang="en-GB" altLang="en-US" sz="2400" dirty="0">
                <a:solidFill>
                  <a:schemeClr val="accent6"/>
                </a:solidFill>
              </a:rPr>
              <a:t>Common understanding of phases and activities involved in each phase</a:t>
            </a:r>
          </a:p>
          <a:p>
            <a:r>
              <a:rPr lang="en-GB" altLang="en-US" sz="2400" dirty="0">
                <a:solidFill>
                  <a:schemeClr val="accent6"/>
                </a:solidFill>
              </a:rPr>
              <a:t>Milestones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47A343-5D9C-5A48-5737-1CBA9EE50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 of SDLC phases </a:t>
            </a:r>
            <a:endParaRPr lang="en-MY" dirty="0"/>
          </a:p>
        </p:txBody>
      </p:sp>
      <p:pic>
        <p:nvPicPr>
          <p:cNvPr id="4" name="Picture 2" descr="http://moscowcoffeereview.com/carpecakem/wp-content/uploads/dt150126.gif">
            <a:extLst>
              <a:ext uri="{FF2B5EF4-FFF2-40B4-BE49-F238E27FC236}">
                <a16:creationId xmlns:a16="http://schemas.microsoft.com/office/drawing/2014/main" id="{492DB94F-F1BE-A9BC-5D92-A61C050B8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74" y="1524409"/>
            <a:ext cx="11029093" cy="343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423379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F9C7E272EC774B9ABB883739ED0FD8" ma:contentTypeVersion="3" ma:contentTypeDescription="Create a new document." ma:contentTypeScope="" ma:versionID="03cc76453e34c71d5521cc10fb36bd42">
  <xsd:schema xmlns:xsd="http://www.w3.org/2001/XMLSchema" xmlns:xs="http://www.w3.org/2001/XMLSchema" xmlns:p="http://schemas.microsoft.com/office/2006/metadata/properties" xmlns:ns2="b884b04e-8826-4bb3-b957-f375b215b649" targetNamespace="http://schemas.microsoft.com/office/2006/metadata/properties" ma:root="true" ma:fieldsID="8b76a4bdfac21483f7a795b9ce9664cb" ns2:_="">
    <xsd:import namespace="b884b04e-8826-4bb3-b957-f375b215b6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84b04e-8826-4bb3-b957-f375b215b6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6D63C4-A276-429E-A470-B181C18063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84b04e-8826-4bb3-b957-f375b215b6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D3909F-E191-4C23-B23C-BA46B5ADDDA2}">
  <ds:schemaRefs>
    <ds:schemaRef ds:uri="b884b04e-8826-4bb3-b957-f375b215b649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5604</TotalTime>
  <Pages>11</Pages>
  <Words>747</Words>
  <Application>Microsoft Office PowerPoint</Application>
  <PresentationFormat>Widescreen</PresentationFormat>
  <Paragraphs>111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Montserrat</vt:lpstr>
      <vt:lpstr>PT Sans</vt:lpstr>
      <vt:lpstr>PT Sans (Headings)</vt:lpstr>
      <vt:lpstr>Wingdings</vt:lpstr>
      <vt:lpstr>UCTI-Template-foundation-level</vt:lpstr>
      <vt:lpstr>System development life cycle</vt:lpstr>
      <vt:lpstr>Topic Learning Outcomes</vt:lpstr>
      <vt:lpstr>Contents &amp; Structure </vt:lpstr>
      <vt:lpstr>Key terms you must be able to use</vt:lpstr>
      <vt:lpstr>Recap From Last Lesson</vt:lpstr>
      <vt:lpstr>Introduction to SDLC</vt:lpstr>
      <vt:lpstr>Systems Development Life Cycle</vt:lpstr>
      <vt:lpstr>Overview of SDLC phases</vt:lpstr>
      <vt:lpstr>Overview of SDLC phases </vt:lpstr>
      <vt:lpstr>Phases in SDLC </vt:lpstr>
      <vt:lpstr>Phases in SDLC </vt:lpstr>
      <vt:lpstr>Phases in SDLC </vt:lpstr>
      <vt:lpstr>Phases in SDLC </vt:lpstr>
      <vt:lpstr>Phases in SDLC </vt:lpstr>
      <vt:lpstr>Systems Development Methodology</vt:lpstr>
      <vt:lpstr>Systems Development Methodology</vt:lpstr>
      <vt:lpstr>Waterfall Methodology</vt:lpstr>
      <vt:lpstr>Waterfall Methodology</vt:lpstr>
      <vt:lpstr>PowerPoint Presentation</vt:lpstr>
      <vt:lpstr>PowerPoint Presentation</vt:lpstr>
      <vt:lpstr>Summary</vt:lpstr>
      <vt:lpstr>What To Expect Next Week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Justin Gilbert Alexius Silvester</cp:lastModifiedBy>
  <cp:revision>333</cp:revision>
  <cp:lastPrinted>2023-02-03T03:07:34Z</cp:lastPrinted>
  <dcterms:created xsi:type="dcterms:W3CDTF">2005-08-02T10:18:20Z</dcterms:created>
  <dcterms:modified xsi:type="dcterms:W3CDTF">2023-11-28T06:12:33Z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0x010100F2F9C7E272EC774B9ABB883739ED0FD8</vt:lpwstr>
  </property>
</Properties>
</file>